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7b1cd595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7b1cd595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7b0e57280c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7b0e57280c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7b10b53673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7b10b53673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7b10b53673_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7b10b53673_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7b10b53673_2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7b10b53673_2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7b10b53673_2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7b10b53673_2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7b0e57280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7b0e57280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b10b53673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b10b53673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7b10b5367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7b10b5367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7b0e57280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7b0e57280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7b0e57280c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7b0e57280c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b0e57280c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7b0e57280c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7b10b53673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7b10b53673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7b0e57280c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7b0e57280c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Thinking Tokens for Language Modeling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David Herel, Tomas Mikolov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56"/>
              <a:t>CTU FEE, CIIRC CTU</a:t>
            </a:r>
            <a:endParaRPr sz="2456"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1142550" y="4578600"/>
            <a:ext cx="6673200" cy="5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1400"/>
              <a:t>AITP 2023</a:t>
            </a:r>
            <a:endParaRPr i="1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Results</a:t>
            </a:r>
            <a:endParaRPr/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9500" y="411825"/>
            <a:ext cx="4001876" cy="431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Future work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Create a model that would be able to decide itself how much extra time is needed in order to produce best answer possible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That means it could choose how many or if any thinking tokens should be generated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-GB"/>
              <a:t>End Goal</a:t>
            </a:r>
            <a:r>
              <a:rPr b="1" lang="en-GB"/>
              <a:t> example: “</a:t>
            </a:r>
            <a:r>
              <a:rPr b="1" i="1" lang="en-GB"/>
              <a:t>How much is 56 times 37? &lt;T&gt; &lt;T&gt; &lt;T&gt; ...&lt;T&gt; 2072</a:t>
            </a:r>
            <a:r>
              <a:rPr b="1" lang="en-GB"/>
              <a:t>”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Thank you!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Bonus material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3650" y="843488"/>
            <a:ext cx="4410725" cy="4034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Bonus material</a:t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Google Shape;13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9100" y="1745600"/>
            <a:ext cx="4429850" cy="165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Bonus material</a:t>
            </a:r>
            <a:endParaRPr/>
          </a:p>
        </p:txBody>
      </p:sp>
      <p:sp>
        <p:nvSpPr>
          <p:cNvPr id="142" name="Google Shape;142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43" name="Google Shape;14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03350" y="1750600"/>
            <a:ext cx="4666951" cy="193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much is 56 times 37?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Llama 2 70B</a:t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1400" y="1820675"/>
            <a:ext cx="7003776" cy="203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How much is 56 times 37?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Correct answer: 2072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Language models for calculations</a:t>
            </a:r>
            <a:endParaRPr/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LM</a:t>
            </a:r>
            <a:r>
              <a:rPr lang="en-GB"/>
              <a:t> often make mistakes in difficult calculations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Inability to perform complex reasoning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Large training sets and great memorization capability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-GB"/>
              <a:t>H</a:t>
            </a:r>
            <a:r>
              <a:rPr b="1" lang="en-GB"/>
              <a:t>umans also cannot perform this calculation immediately 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They require a considerable amount of time to construct the solution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Thinking Tokens</a:t>
            </a:r>
            <a:endParaRPr/>
          </a:p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As </a:t>
            </a:r>
            <a:r>
              <a:rPr lang="en-GB"/>
              <a:t>a parallel to human behavior, we propose to give a more time to “think” by using special “thinking tokens”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Each thinking token buys more time to run additional computations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Great potential in RNNs due to their architecture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-GB"/>
              <a:t>Example: “</a:t>
            </a:r>
            <a:r>
              <a:rPr b="1" i="1" lang="en-GB"/>
              <a:t>How much is 56 times 37? &lt;T&gt; &lt;T&gt; &lt;T&gt; ...&lt;T&gt; 2072</a:t>
            </a:r>
            <a:r>
              <a:rPr b="1" lang="en-GB"/>
              <a:t>”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Proof of Concept</a:t>
            </a:r>
            <a:endParaRPr/>
          </a:p>
        </p:txBody>
      </p:sp>
      <p:sp>
        <p:nvSpPr>
          <p:cNvPr id="90" name="Google Shape;9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We have added </a:t>
            </a:r>
            <a:r>
              <a:rPr lang="en-GB"/>
              <a:t>N thinking tokens (“&lt;T&gt;”) after each observed word in a dataset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Our vision is that this basic concept can be extended to self-adjusting model, which will decide by itself how many thinking tokens will be used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3650" y="2704775"/>
            <a:ext cx="5439932" cy="223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Proof of Concept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RNN LM as baseline model vs RNN LM with “thinking tokens”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Trained on standard LM tasks, mathematics datasets and economics datasets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We have identified sentences where the largest difference in perplexity was measured to see, where the usage of “thinking tokens” could be beneficial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1900" y="3059600"/>
            <a:ext cx="5074423" cy="208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Results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L</a:t>
            </a:r>
            <a:r>
              <a:rPr lang="en-GB"/>
              <a:t>oss generated by 'thinking tokens' is omitted from the calculation of perplexity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GB"/>
              <a:t>&lt;T&gt; helps in sentences which include specific numbers, e.g. three studios albums, or representative symbols of numerical values, such as N</a:t>
            </a:r>
            <a:endParaRPr/>
          </a:p>
        </p:txBody>
      </p:sp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325" y="3009095"/>
            <a:ext cx="8520601" cy="15597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